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gif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7.jpg"/><Relationship Id="rId6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>
            <p:ph type="ctrTitle"/>
          </p:nvPr>
        </p:nvSpPr>
        <p:spPr>
          <a:xfrm>
            <a:off x="1524000" y="579550"/>
            <a:ext cx="9144000" cy="17128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Times New Roman"/>
              <a:buNone/>
            </a:pPr>
            <a:r>
              <a:rPr b="1" lang="en-IN" sz="6600">
                <a:latin typeface="Times New Roman"/>
                <a:ea typeface="Times New Roman"/>
                <a:cs typeface="Times New Roman"/>
                <a:sym typeface="Times New Roman"/>
              </a:rPr>
              <a:t>MYNTRA</a:t>
            </a:r>
            <a:endParaRPr b="1" sz="6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030309" y="4984124"/>
            <a:ext cx="10818253" cy="1378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Presented To:                                                                         Presented By: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Mrs. Arti Lakhanpal &amp; BCA2-A                                             Khushant Jindal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3068" y="2407376"/>
            <a:ext cx="3025864" cy="208091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 New Roman"/>
              <a:buNone/>
            </a:pPr>
            <a:r>
              <a:rPr b="1" lang="en-I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Marketing and Sales is a core activity 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100% authentic products, cash on delivery and 30 day return policy</a:t>
            </a:r>
            <a:endParaRPr/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81569" y="3733899"/>
            <a:ext cx="3350317" cy="230403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808475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838200" y="365126"/>
            <a:ext cx="10515600" cy="1553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LIST OF CONTENTS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838200" y="1661375"/>
            <a:ext cx="10515599" cy="4515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History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Awards and Recognitions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Data Structure in Myntra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Operations &amp; Algorithms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Latest News</a:t>
            </a:r>
            <a:endParaRPr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3381" y="2467879"/>
            <a:ext cx="3261643" cy="3261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838200" y="669701"/>
            <a:ext cx="10515600" cy="16227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3429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 New Roman"/>
              <a:buNone/>
            </a:pPr>
            <a:r>
              <a:rPr b="1" lang="en-I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br>
              <a:rPr b="1" lang="en-IN" u="sng">
                <a:latin typeface="Arial"/>
                <a:ea typeface="Arial"/>
                <a:cs typeface="Arial"/>
                <a:sym typeface="Arial"/>
              </a:rPr>
            </a:br>
            <a:endParaRPr b="1"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Major Indian fashion e-commerce company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Headquartered in Bengaluru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Acquired by Flipkart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340" y="3708974"/>
            <a:ext cx="2527460" cy="229215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83368" y="4121239"/>
            <a:ext cx="2798736" cy="1867156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838200" y="463639"/>
            <a:ext cx="10515600" cy="1227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HISTORY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838200" y="1690688"/>
            <a:ext cx="10515600" cy="4486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Established by Mukesh Bansal, Ashutosh Lawania and Vineet Saxena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Personalize products such as T-shirts, mugs, mouse pads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Offered products from 350 brands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44839" y="4095818"/>
            <a:ext cx="3127404" cy="2081145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5357" l="0" r="3151" t="4990"/>
          <a:stretch/>
        </p:blipFill>
        <p:spPr>
          <a:xfrm>
            <a:off x="3593205" y="4744845"/>
            <a:ext cx="4262907" cy="143211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838200" y="365125"/>
            <a:ext cx="10515600" cy="15924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Times New Roman"/>
              <a:buNone/>
            </a:pPr>
            <a:r>
              <a:rPr b="1" lang="en-I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b="1"/>
          </a:p>
        </p:txBody>
      </p:sp>
      <p:grpSp>
        <p:nvGrpSpPr>
          <p:cNvPr id="116" name="Google Shape;116;p17"/>
          <p:cNvGrpSpPr/>
          <p:nvPr/>
        </p:nvGrpSpPr>
        <p:grpSpPr>
          <a:xfrm>
            <a:off x="843333" y="2502013"/>
            <a:ext cx="10505332" cy="2589610"/>
            <a:chOff x="5133" y="1085337"/>
            <a:chExt cx="10505332" cy="2589610"/>
          </a:xfrm>
        </p:grpSpPr>
        <p:sp>
          <p:nvSpPr>
            <p:cNvPr id="117" name="Google Shape;117;p17"/>
            <p:cNvSpPr/>
            <p:nvPr/>
          </p:nvSpPr>
          <p:spPr>
            <a:xfrm>
              <a:off x="5133" y="1085337"/>
              <a:ext cx="2443028" cy="1683246"/>
            </a:xfrm>
            <a:prstGeom prst="roundRect">
              <a:avLst>
                <a:gd fmla="val 16667" name="adj"/>
              </a:avLst>
            </a:prstGeom>
            <a:blipFill rotWithShape="1">
              <a:blip r:embed="rId3">
                <a:alphaModFix/>
              </a:blip>
              <a:stretch>
                <a:fillRect b="0" l="-9999" r="-9999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5133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 txBox="1"/>
            <p:nvPr/>
          </p:nvSpPr>
          <p:spPr>
            <a:xfrm>
              <a:off x="5133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170675" spcFirstLastPara="1" rIns="170675" wrap="square" tIns="170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IN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Follow Famous Brands &amp; Bloggers</a:t>
              </a:r>
              <a:endPara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2692568" y="1085337"/>
              <a:ext cx="2443028" cy="1683246"/>
            </a:xfrm>
            <a:prstGeom prst="roundRect">
              <a:avLst>
                <a:gd fmla="val 16667" name="adj"/>
              </a:avLst>
            </a:prstGeom>
            <a:blipFill rotWithShape="1">
              <a:blip r:embed="rId4">
                <a:alphaModFix/>
              </a:blip>
              <a:stretch>
                <a:fillRect b="0" l="-9999" r="-9999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2692568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2692568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170675" spcFirstLastPara="1" rIns="170675" wrap="square" tIns="170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IN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Easy Secure Ordering, Instant Cancellation</a:t>
              </a:r>
              <a:endPara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5380002" y="1085337"/>
              <a:ext cx="2443028" cy="1683246"/>
            </a:xfrm>
            <a:prstGeom prst="roundRect">
              <a:avLst>
                <a:gd fmla="val 16667" name="adj"/>
              </a:avLst>
            </a:prstGeom>
            <a:blipFill rotWithShape="1">
              <a:blip r:embed="rId5">
                <a:alphaModFix/>
              </a:blip>
              <a:stretch>
                <a:fillRect b="-9999" l="0" r="0" t="-9999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5380002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 txBox="1"/>
            <p:nvPr/>
          </p:nvSpPr>
          <p:spPr>
            <a:xfrm>
              <a:off x="5380002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170675" spcFirstLastPara="1" rIns="170675" wrap="square" tIns="170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IN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Sharing Made Easy In Social Apps</a:t>
              </a:r>
              <a:endPara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067437" y="1085337"/>
              <a:ext cx="2443028" cy="1683246"/>
            </a:xfrm>
            <a:prstGeom prst="roundRect">
              <a:avLst>
                <a:gd fmla="val 16667" name="adj"/>
              </a:avLst>
            </a:prstGeom>
            <a:blipFill rotWithShape="1">
              <a:blip r:embed="rId6">
                <a:alphaModFix/>
              </a:blip>
              <a:stretch>
                <a:fillRect b="0" l="-18999" r="-18999" t="0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8067437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 txBox="1"/>
            <p:nvPr/>
          </p:nvSpPr>
          <p:spPr>
            <a:xfrm>
              <a:off x="8067437" y="2768584"/>
              <a:ext cx="2443028" cy="906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170675" spcFirstLastPara="1" rIns="170675" wrap="square" tIns="170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IN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Try and Buy </a:t>
              </a:r>
              <a:endPara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AWARDS &amp; RECOGNITIONS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'Fashion eRetailer of the Year 2013' by Franchise India 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'Best E-commerce Website for 2012' by IAMAI – India Digital Awards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'Best E-commerce Partner of the year 2011-12' by Puma India</a:t>
            </a:r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0317" y="4572000"/>
            <a:ext cx="2830565" cy="1501932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136" name="Google Shape;13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62870" y="4457634"/>
            <a:ext cx="3090930" cy="161629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141669" y="365125"/>
            <a:ext cx="8261730" cy="19788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DATA STRUCTURE </a:t>
            </a:r>
            <a:b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IN MYNTRA 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838200" y="2435213"/>
            <a:ext cx="10515600" cy="3741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TREE DATA STRUCTURE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GRAPH DATA STRUCTURE</a:t>
            </a: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03399" y="456383"/>
            <a:ext cx="2775463" cy="5828877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193184" y="365125"/>
            <a:ext cx="8231892" cy="20561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OPERATIONS &amp; </a:t>
            </a:r>
            <a:b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0"/>
          <p:cNvSpPr txBox="1"/>
          <p:nvPr>
            <p:ph idx="1" type="body"/>
          </p:nvPr>
        </p:nvSpPr>
        <p:spPr>
          <a:xfrm>
            <a:off x="838200" y="2421227"/>
            <a:ext cx="10515600" cy="375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SEARCHING</a:t>
            </a:r>
            <a:endParaRPr/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SORTING</a:t>
            </a:r>
            <a:endParaRPr/>
          </a:p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25076" y="365125"/>
            <a:ext cx="2928724" cy="6150748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838200" y="365125"/>
            <a:ext cx="1051560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b="1" lang="en-IN">
                <a:latin typeface="Times New Roman"/>
                <a:ea typeface="Times New Roman"/>
                <a:cs typeface="Times New Roman"/>
                <a:sym typeface="Times New Roman"/>
              </a:rPr>
              <a:t>LATEST NEWS</a:t>
            </a:r>
            <a:endParaRPr/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Myntra concludes its festive sale with record 52 million visitors, 8 million orders</a:t>
            </a:r>
            <a:endParaRPr b="1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IN">
                <a:latin typeface="Times New Roman"/>
                <a:ea typeface="Times New Roman"/>
                <a:cs typeface="Times New Roman"/>
                <a:sym typeface="Times New Roman"/>
              </a:rPr>
              <a:t>Myntra posed to become India's largest beauty and personal care player</a:t>
            </a:r>
            <a:endParaRPr b="1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080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3515" y="4275841"/>
            <a:ext cx="2550285" cy="1901122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158" name="Google Shape;15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05073" y="4448652"/>
            <a:ext cx="2318466" cy="172831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